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B82F3-817B-96B5-49C4-03A48BBA2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18657E-2F29-A85C-972B-103A1B444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D88815-A77D-B966-004E-E3AD668B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E670EF-16D6-D65D-EA75-224BB767E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A9F722-AA3E-10A0-E8B1-1C4C3987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088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D3A84F-B84F-523B-A522-8871AD90B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78096C-3581-BD42-1F05-BEFECD769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F100CB-4CC4-9343-1A6F-2A8DACFD3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86EEB4-120F-300B-E7E0-4CAAC5A0A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C0BF00-BDCC-46F9-277D-14885ACE2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394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B65BD9-8F9E-7D0F-E070-198F60020B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212D9D6-487D-DF4F-C983-4FE555984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95D176-B749-5BC1-2B20-F743BFAC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2C64A6-2427-9B6E-0051-4EEBA3F85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E78C0C-C496-ECA3-33BF-F240890B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631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026CE0-D751-EF8A-22C7-565330E0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552E8E-A902-DC95-EB10-F8ADCBF52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A13D96-88F3-413A-F086-CEAA553F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5B6182-8580-225B-3EA8-D3A9ECFF3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D2694A-3EA5-BF6B-91AE-90D96F77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586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8C2243-79EA-7AB4-5B76-F033140CF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AD8057-2352-B49C-DD11-9D9D43E2D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FFB6A0-C20F-7C0D-A687-3968E46B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142475-BDA0-5144-F6E0-7079E65C5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84A39F-7EB4-74D7-5096-B522A2098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69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0F203D-CA1E-A7B1-5155-A55ED36DA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5E5329-1811-CE30-AEBC-BEBA645AB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1FBAA0-7214-C768-E749-DFD8B3E92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6B8AA9-ED14-4571-24BC-3289C6D9E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11A495-AC7F-94AF-FA53-1011E5454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1667BC-AFBA-48E2-156A-0563EFFC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19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9F3EA-05FF-13AE-CDED-AD5125C4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FCB6DC-2094-BEF3-14B3-539643474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3FFEF39-D74A-72D8-B371-6386D5459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CEED543-5657-F1A3-2480-EB1BAF9E89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E056220-7A69-7E85-FB12-CB6828636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016A66D-A428-3971-7064-3F7FCA886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FC902F8-70CF-0192-F669-DAD798095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5464B97-3F85-EFF0-5358-42A4B59F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2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81911-4A24-9FAE-9343-591B4D5C9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A170AC-7D5B-06A8-51DF-E4F2FB09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200867-6985-888C-8FDD-0BB32BE8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38C69F9-FEE9-C72F-F6F8-60C7B7F4E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78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9CE2AFE-1779-6F1F-3C61-B393635C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7B5A6EE-5151-3905-2C31-20D64143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BF50867-1A46-FF38-71A2-551B2EF9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6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CD4EC-E04B-60C6-7D8F-E736367EB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425E5A-E14F-74E5-A663-08AB39810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B16681C-F0D8-4C5F-CFE2-93148A414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E5699F7-E590-7EAB-9397-2DBA189B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CEBF4C-2FDE-CEED-CA69-0255280D3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008EC9-7C4A-C966-9023-16B0859C7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738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7E229-D2BA-5368-E572-44F599AD2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4C6FA44-9DEF-B598-D81A-398F3DF586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24CC528-2A37-742D-4616-C796C7DD2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6E7AAA5-9355-1386-4468-D293D8A9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418EB6-00FB-3F21-DEF2-F2A513D6D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7A19954-3BB7-F803-3377-D2CBAD6D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615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E6C872-F5B1-863C-55E6-893E46CF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79F115-9C1E-EE6B-3421-3D6E30BC3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9915F5-9267-7198-EDF2-647BE7105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AB870B-96D0-4EFF-BC06-F377911092D8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3CC45-91D9-B354-9C4D-5070A3F1B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548A5E-AF47-FE5B-023E-0CF5B5B4DE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6502BF-3E9F-4351-9109-FD8F7837AE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31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F373A-D8E6-0F74-89BC-6364ECDDA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3015" y="40909"/>
            <a:ext cx="7393978" cy="1284654"/>
          </a:xfrm>
        </p:spPr>
        <p:txBody>
          <a:bodyPr>
            <a:noAutofit/>
          </a:bodyPr>
          <a:lstStyle/>
          <a:p>
            <a:r>
              <a:rPr lang="pt-BR" sz="2400" dirty="0">
                <a:latin typeface="Arial Black" panose="020B0A04020102020204" pitchFamily="34" charset="0"/>
              </a:rPr>
              <a:t>XIII Simpósio Catarinense de Astronomia</a:t>
            </a:r>
            <a:br>
              <a:rPr lang="pt-BR" sz="2800" dirty="0">
                <a:latin typeface="Arial Black" panose="020B0A04020102020204" pitchFamily="34" charset="0"/>
              </a:rPr>
            </a:br>
            <a:r>
              <a:rPr lang="pt-BR" sz="1600" dirty="0">
                <a:latin typeface="Arial Black" panose="020B0A04020102020204" pitchFamily="34" charset="0"/>
              </a:rPr>
              <a:t>24 e 25 de julho de 2026 – Videira -SC </a:t>
            </a:r>
            <a:endParaRPr lang="pt-BR" sz="2800" dirty="0">
              <a:latin typeface="Arial Black" panose="020B0A040201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E00407-54BB-BD8A-29BD-270C9292A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47277"/>
            <a:ext cx="9144000" cy="1040301"/>
          </a:xfrm>
        </p:spPr>
        <p:txBody>
          <a:bodyPr/>
          <a:lstStyle/>
          <a:p>
            <a:r>
              <a:rPr lang="pt-BR" dirty="0"/>
              <a:t>Autor, Instituição</a:t>
            </a:r>
          </a:p>
          <a:p>
            <a:r>
              <a:rPr lang="pt-BR" dirty="0"/>
              <a:t>Autor, Instituição</a:t>
            </a:r>
          </a:p>
          <a:p>
            <a:endParaRPr lang="pt-BR" dirty="0"/>
          </a:p>
        </p:txBody>
      </p:sp>
      <p:pic>
        <p:nvPicPr>
          <p:cNvPr id="4" name="Imagem 3" descr="Logo SCA">
            <a:extLst>
              <a:ext uri="{FF2B5EF4-FFF2-40B4-BE49-F238E27FC236}">
                <a16:creationId xmlns:a16="http://schemas.microsoft.com/office/drawing/2014/main" id="{D9229F4A-0495-A144-15FE-FD7D9682B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7" y="40909"/>
            <a:ext cx="5225208" cy="19812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220A4F6-497B-3FD8-8CD0-7595F4C877F5}"/>
              </a:ext>
            </a:extLst>
          </p:cNvPr>
          <p:cNvSpPr txBox="1"/>
          <p:nvPr/>
        </p:nvSpPr>
        <p:spPr>
          <a:xfrm>
            <a:off x="1219200" y="2583241"/>
            <a:ext cx="9906000" cy="1846659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TÍTULO DO TRABALHO 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TÍTULO </a:t>
            </a:r>
            <a:r>
              <a:rPr lang="pt-BR" sz="3200" dirty="0" err="1">
                <a:solidFill>
                  <a:prstClr val="black"/>
                </a:solidFill>
                <a:latin typeface="Arial Black" panose="020B0A04020102020204" pitchFamily="34" charset="0"/>
              </a:rPr>
              <a:t>TÍTULO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pt-BR" sz="3200" dirty="0" err="1">
                <a:solidFill>
                  <a:prstClr val="black"/>
                </a:solidFill>
                <a:latin typeface="Arial Black" panose="020B0A04020102020204" pitchFamily="34" charset="0"/>
              </a:rPr>
              <a:t>TÍTULO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pt-BR" sz="3200" dirty="0" err="1">
                <a:solidFill>
                  <a:prstClr val="black"/>
                </a:solidFill>
                <a:latin typeface="Arial Black" panose="020B0A04020102020204" pitchFamily="34" charset="0"/>
              </a:rPr>
              <a:t>TÍTULO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pt-BR" sz="3200" dirty="0" err="1">
                <a:solidFill>
                  <a:prstClr val="black"/>
                </a:solidFill>
                <a:latin typeface="Arial Black" panose="020B0A04020102020204" pitchFamily="34" charset="0"/>
              </a:rPr>
              <a:t>TÍTULO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pt-BR" sz="3200" dirty="0" err="1">
                <a:solidFill>
                  <a:prstClr val="black"/>
                </a:solidFill>
                <a:latin typeface="Arial Black" panose="020B0A04020102020204" pitchFamily="34" charset="0"/>
              </a:rPr>
              <a:t>TÍTULO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pt-BR" sz="3200" dirty="0" err="1">
                <a:solidFill>
                  <a:prstClr val="black"/>
                </a:solidFill>
                <a:latin typeface="Arial Black" panose="020B0A04020102020204" pitchFamily="34" charset="0"/>
              </a:rPr>
              <a:t>TÍTULO</a:t>
            </a:r>
            <a:r>
              <a:rPr lang="pt-BR" sz="3200" dirty="0">
                <a:solidFill>
                  <a:prstClr val="black"/>
                </a:solidFill>
                <a:latin typeface="Arial Black" panose="020B0A04020102020204" pitchFamily="34" charset="0"/>
              </a:rPr>
              <a:t>: título</a:t>
            </a:r>
            <a:b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692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892ACE-2D8F-9822-FE81-40BA8A9F404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TÍTULO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A73910-734F-EB3A-0FE9-FA8B22F51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Logo SCA">
            <a:extLst>
              <a:ext uri="{FF2B5EF4-FFF2-40B4-BE49-F238E27FC236}">
                <a16:creationId xmlns:a16="http://schemas.microsoft.com/office/drawing/2014/main" id="{2D7C7862-62B1-B700-1FFD-80013A482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99" y="5192413"/>
            <a:ext cx="4006009" cy="151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09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0655B09-9E44-2BA4-46E0-FF04106DB4D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TÍTULO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BE9F722-7F3E-402C-2A3C-A897A42500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263F385-6E68-494E-6799-1F4C4B218C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Imagem 6" descr="Logo SCA">
            <a:extLst>
              <a:ext uri="{FF2B5EF4-FFF2-40B4-BE49-F238E27FC236}">
                <a16:creationId xmlns:a16="http://schemas.microsoft.com/office/drawing/2014/main" id="{36BB2E88-97AB-5F50-C6D6-BA38EC4C8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85" y="5346010"/>
            <a:ext cx="3892062" cy="147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25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mare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Arial Black</vt:lpstr>
      <vt:lpstr>Tema do Office</vt:lpstr>
      <vt:lpstr>XIII Simpósio Catarinense de Astronomia 24 e 25 de julho de 2026 – Videira -SC </vt:lpstr>
      <vt:lpstr>TÍTULO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2026-06-02T21:34:57Z</dcterms:created>
  <dcterms:modified xsi:type="dcterms:W3CDTF">2026-06-02T21:35:21Z</dcterms:modified>
</cp:coreProperties>
</file>