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4320063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803"/>
    <a:srgbClr val="FB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338" y="-4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B2F522-1467-4F5E-B97C-1E9E309282E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25919992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440053" y="23193360"/>
            <a:ext cx="25919992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54E05E-CB43-450E-AE95-9F6CD2A6F09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4721501" y="10107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440053" y="23193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4721501" y="23193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E08491-7651-445B-8C22-262749D4D321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8345907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0203575" y="10107360"/>
            <a:ext cx="8345907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8967096" y="10107360"/>
            <a:ext cx="8345907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440053" y="23193360"/>
            <a:ext cx="8345907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0203575" y="23193360"/>
            <a:ext cx="8345907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8967096" y="23193360"/>
            <a:ext cx="8345907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289813-56AE-42FC-93BD-1F51EC7A333F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440053" y="10107360"/>
            <a:ext cx="25919992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84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12183C-26A1-40F8-9C35-B2D58334F926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25919992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3D4431-B115-4008-94B7-4AF11EA850B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12648785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4721501" y="10107360"/>
            <a:ext cx="12648785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2A6115-FC46-4C06-BDEE-AF3E03366A8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01E013-8D9B-493A-9D56-D8E0CFC86DE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440053" y="1722240"/>
            <a:ext cx="25919992" cy="334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284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9CA5BC-6A22-4351-99AA-9F10BD2DE14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4721501" y="10107360"/>
            <a:ext cx="12648785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440053" y="23193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7A355A-77E1-4238-9655-71E68D6D091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12648785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4721501" y="10107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4721501" y="23193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54D776-9E56-4804-B607-4866E189A02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40053" y="-1804680"/>
            <a:ext cx="25919992" cy="142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BR" sz="2979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440053" y="10107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4721501" y="10107360"/>
            <a:ext cx="12648785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887"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440053" y="23193360"/>
            <a:ext cx="25919992" cy="119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9597"/>
              </a:spcBef>
              <a:buNone/>
              <a:defRPr/>
            </a:lvl1pPr>
          </a:lstStyle>
          <a:p>
            <a:pPr indent="0">
              <a:spcBef>
                <a:spcPts val="10797"/>
              </a:spcBef>
              <a:buNone/>
            </a:pPr>
            <a:endParaRPr lang="pt-BR" sz="2167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E6D49A-4C2C-4351-9D9B-F3CCC1C9E25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53" y="1722240"/>
            <a:ext cx="25919992" cy="721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29796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40053" y="10107360"/>
            <a:ext cx="25919992" cy="2505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266"/>
          </a:bodyPr>
          <a:lstStyle/>
          <a:p>
            <a:pPr marL="432000" indent="-324000">
              <a:spcBef>
                <a:spcPts val="107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1671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768010" lvl="1" indent="-288004">
              <a:spcBef>
                <a:spcPts val="767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969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152014" lvl="2" indent="-256003">
              <a:spcBef>
                <a:spcPts val="57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258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536019" lvl="3" indent="-192002">
              <a:spcBef>
                <a:spcPts val="38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3556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1920024" lvl="4" indent="-192002">
              <a:spcBef>
                <a:spcPts val="19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556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304029" lvl="5" indent="-192002">
              <a:spcBef>
                <a:spcPts val="19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556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2688034" lvl="6" indent="-192002">
              <a:spcBef>
                <a:spcPts val="19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556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440053" y="39354480"/>
            <a:ext cx="6709686" cy="29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244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pt-BR"/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9849962" y="39354480"/>
            <a:ext cx="9128975" cy="29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t-BR" sz="1244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pt-BR"/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20650359" y="39354480"/>
            <a:ext cx="6709686" cy="29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244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FEAE0574-69EC-4A10-BE36-3585F84166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indent="0" algn="ctr" defTabSz="81281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05" indent="-288004" algn="l" defTabSz="812810" rtl="0" eaLnBrk="1" latinLnBrk="0" hangingPunct="1">
        <a:lnSpc>
          <a:spcPct val="90000"/>
        </a:lnSpc>
        <a:spcBef>
          <a:spcPts val="9597"/>
        </a:spcBef>
        <a:buClr>
          <a:srgbClr val="000000"/>
        </a:buClr>
        <a:buSzPct val="45000"/>
        <a:buFont typeface="Wingdings" charset="2"/>
        <a:buChar char="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7A5BF13-E727-A57E-52B3-80E06991D7FE}"/>
              </a:ext>
            </a:extLst>
          </p:cNvPr>
          <p:cNvSpPr/>
          <p:nvPr/>
        </p:nvSpPr>
        <p:spPr>
          <a:xfrm>
            <a:off x="0" y="-21238"/>
            <a:ext cx="28800425" cy="6553200"/>
          </a:xfrm>
          <a:prstGeom prst="rect">
            <a:avLst/>
          </a:prstGeom>
          <a:solidFill>
            <a:srgbClr val="C548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1127014" y="6562104"/>
            <a:ext cx="12480459" cy="335034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maximus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orci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luctus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potenti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Vestibulum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bibendum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arcu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Nullam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lobortis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vel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odio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scelerisque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Praesent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id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venenatis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diam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ac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dui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tellus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dui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eu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mollis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est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ultricies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id.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vestibulum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ac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lacus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et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nibh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ornare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aliquam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Nullam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aliquet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nulla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turpis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dictum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ac.</a:t>
            </a:r>
          </a:p>
          <a:p>
            <a:pPr algn="just">
              <a:lnSpc>
                <a:spcPct val="150000"/>
              </a:lnSpc>
            </a:pP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Nulla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nisi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tortor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iaculis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efficitur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finibus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vitae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neque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eleifend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diam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neque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ultricies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id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pellentesque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dui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fermentum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Ut quis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eros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at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malesuada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volutpat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Proin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eros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a augue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ornare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vulputate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at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ipsum.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Vivamus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dignissim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nisl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metus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semper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cursus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pharetra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non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turpis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hac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habitasse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platea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dictumst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cursus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libero quis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pharetra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eu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viverra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turpis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mattis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Mauris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vehicula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accumsan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nibh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ut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maximus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felis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ut ante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dapibus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felis ut ante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dapibus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felis ut ante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dapibus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Nunc.</a:t>
            </a:r>
          </a:p>
        </p:txBody>
      </p:sp>
      <p:sp>
        <p:nvSpPr>
          <p:cNvPr id="43" name="Quadro de texto 1"/>
          <p:cNvSpPr txBox="1"/>
          <p:nvPr/>
        </p:nvSpPr>
        <p:spPr>
          <a:xfrm>
            <a:off x="6979267" y="3028732"/>
            <a:ext cx="20370800" cy="1410015"/>
          </a:xfrm>
          <a:prstGeom prst="rect">
            <a:avLst/>
          </a:prstGeom>
          <a:noFill/>
          <a:ln w="0">
            <a:noFill/>
          </a:ln>
        </p:spPr>
        <p:txBody>
          <a:bodyPr lIns="80003" tIns="40001" rIns="80003" bIns="40001" anchor="t">
            <a:noAutofit/>
          </a:bodyPr>
          <a:lstStyle/>
          <a:p>
            <a:pPr algn="ctr"/>
            <a:r>
              <a:rPr lang="pt-BR" sz="8000" b="1" spc="-1" dirty="0">
                <a:latin typeface="+mj-lt"/>
              </a:rPr>
              <a:t>TÍTULO DO TRABALHO</a:t>
            </a:r>
            <a:endParaRPr lang="pt-BR" sz="8000" spc="-1" dirty="0">
              <a:latin typeface="+mj-lt"/>
            </a:endParaRPr>
          </a:p>
        </p:txBody>
      </p:sp>
      <p:sp>
        <p:nvSpPr>
          <p:cNvPr id="44" name="Quadro de texto 2"/>
          <p:cNvSpPr txBox="1"/>
          <p:nvPr/>
        </p:nvSpPr>
        <p:spPr>
          <a:xfrm>
            <a:off x="9995324" y="4819113"/>
            <a:ext cx="14224843" cy="1058599"/>
          </a:xfrm>
          <a:prstGeom prst="rect">
            <a:avLst/>
          </a:prstGeom>
          <a:noFill/>
          <a:ln w="0">
            <a:noFill/>
          </a:ln>
        </p:spPr>
        <p:txBody>
          <a:bodyPr lIns="80003" tIns="40001" rIns="80003" bIns="40001" anchor="t">
            <a:noAutofit/>
          </a:bodyPr>
          <a:lstStyle/>
          <a:p>
            <a:pPr algn="ctr"/>
            <a:r>
              <a:rPr lang="pt-BR" sz="4400" spc="-1" dirty="0"/>
              <a:t>Nome Sobrenome, Instituição (e-mail)</a:t>
            </a:r>
          </a:p>
        </p:txBody>
      </p:sp>
      <p:sp>
        <p:nvSpPr>
          <p:cNvPr id="7" name="Quadro de texto 1">
            <a:extLst>
              <a:ext uri="{FF2B5EF4-FFF2-40B4-BE49-F238E27FC236}">
                <a16:creationId xmlns:a16="http://schemas.microsoft.com/office/drawing/2014/main" id="{F1082D62-7F3A-5B4F-3E87-C6201B23F15A}"/>
              </a:ext>
            </a:extLst>
          </p:cNvPr>
          <p:cNvSpPr txBox="1"/>
          <p:nvPr/>
        </p:nvSpPr>
        <p:spPr>
          <a:xfrm>
            <a:off x="6826361" y="625013"/>
            <a:ext cx="20370800" cy="1144130"/>
          </a:xfrm>
          <a:prstGeom prst="rect">
            <a:avLst/>
          </a:prstGeom>
          <a:noFill/>
          <a:ln w="0">
            <a:noFill/>
          </a:ln>
        </p:spPr>
        <p:txBody>
          <a:bodyPr lIns="80003" tIns="40001" rIns="80003" bIns="40001" anchor="t">
            <a:noAutofit/>
          </a:bodyPr>
          <a:lstStyle/>
          <a:p>
            <a:pPr algn="ctr"/>
            <a:r>
              <a:rPr lang="pt-BR" sz="5400" b="1" spc="-1" dirty="0">
                <a:latin typeface="+mj-lt"/>
              </a:rPr>
              <a:t>XIII Simpósio Catarinense de Astronomia</a:t>
            </a:r>
          </a:p>
          <a:p>
            <a:pPr algn="ctr"/>
            <a:r>
              <a:rPr lang="pt-BR" sz="5400" b="1" spc="-1" dirty="0">
                <a:latin typeface="+mj-lt"/>
              </a:rPr>
              <a:t>24 e 25 de julho de 2026 – Videira -SC  </a:t>
            </a:r>
            <a:endParaRPr lang="pt-BR" sz="5400" spc="-1" dirty="0">
              <a:latin typeface="+mj-lt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9709CF0E-2FAB-AB03-626D-30C9EFC4168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4869608" y="6562105"/>
            <a:ext cx="12480459" cy="335034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maximus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orci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luctus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potenti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Vestibulum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bibendum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arcu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Nullam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lobortis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vel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odio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scelerisque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Praesent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id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venenatis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diam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ac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dui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tellus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dui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eu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mollis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est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ultricies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id.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vestibulum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ac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lacus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et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nibh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ornare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aliquam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Nullam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aliquet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nulla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turpis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dictum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ac.</a:t>
            </a:r>
          </a:p>
          <a:p>
            <a:pPr algn="just">
              <a:lnSpc>
                <a:spcPct val="150000"/>
              </a:lnSpc>
            </a:pP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Nulla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nisi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tortor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iaculis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efficitur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finibus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vitae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neque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eleifend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diam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neque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ultricies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id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pellentesque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dui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fermentum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Ut quis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eros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at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malesuada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volutpat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Proin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sed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eros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a augue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ornare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vulputate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at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ipsum.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Vivamus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dignissim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nisl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metus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semper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cursus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pharetra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non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turpis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hac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habitasse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platea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dictumst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In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cursus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libero quis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pharetra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eu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viverra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turpis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mattis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Mauris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vehicula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accumsan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nibh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ut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maximus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felis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ut ante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dapibus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felis ut ante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dapibus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Suspendisse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ultrices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felis ut ante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dapibus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nec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pretium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velit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  <a:ea typeface="Microsoft YaHei"/>
              </a:rPr>
              <a:t>ullamcorper</a:t>
            </a:r>
            <a:r>
              <a:rPr lang="pt-BR" sz="4800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Lorem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ipsum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amet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consectetur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adipiscing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4800" spc="-1" dirty="0" err="1">
                <a:solidFill>
                  <a:srgbClr val="000000"/>
                </a:solidFill>
                <a:latin typeface="Arial"/>
              </a:rPr>
              <a:t>elit</a:t>
            </a:r>
            <a:r>
              <a:rPr lang="pt-BR" sz="4800" spc="-1" dirty="0">
                <a:solidFill>
                  <a:srgbClr val="000000"/>
                </a:solidFill>
                <a:latin typeface="Arial"/>
              </a:rPr>
              <a:t>. Nunc .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8BB99E5-C8D6-9F1A-DC21-2AEBE4C6EFCE}"/>
              </a:ext>
            </a:extLst>
          </p:cNvPr>
          <p:cNvCxnSpPr>
            <a:cxnSpLocks/>
          </p:cNvCxnSpPr>
          <p:nvPr/>
        </p:nvCxnSpPr>
        <p:spPr>
          <a:xfrm>
            <a:off x="38100" y="40498288"/>
            <a:ext cx="2880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0A8BB10-E7B5-671C-E09C-942570F8B248}"/>
              </a:ext>
            </a:extLst>
          </p:cNvPr>
          <p:cNvSpPr txBox="1"/>
          <p:nvPr/>
        </p:nvSpPr>
        <p:spPr>
          <a:xfrm>
            <a:off x="913449" y="40954780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Realização: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6FA587C-9526-A71A-1909-490C2C298713}"/>
              </a:ext>
            </a:extLst>
          </p:cNvPr>
          <p:cNvSpPr txBox="1"/>
          <p:nvPr/>
        </p:nvSpPr>
        <p:spPr>
          <a:xfrm>
            <a:off x="18250206" y="41086939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Apoio:</a:t>
            </a:r>
          </a:p>
        </p:txBody>
      </p:sp>
      <p:pic>
        <p:nvPicPr>
          <p:cNvPr id="4" name="Imagem 3" descr="Logo SCA">
            <a:extLst>
              <a:ext uri="{FF2B5EF4-FFF2-40B4-BE49-F238E27FC236}">
                <a16:creationId xmlns:a16="http://schemas.microsoft.com/office/drawing/2014/main" id="{D9229F4A-0495-A144-15FE-FD7D9682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4" y="668274"/>
            <a:ext cx="10345428" cy="39225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4A1AC5C-C9FE-8E1F-2FCF-14A8BC5C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28" t="16475" r="6544" b="20578"/>
          <a:stretch>
            <a:fillRect/>
          </a:stretch>
        </p:blipFill>
        <p:spPr>
          <a:xfrm>
            <a:off x="3344663" y="40865700"/>
            <a:ext cx="2760519" cy="205334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10D2050-7D75-F220-1230-C74DC345D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2344" y="40669493"/>
            <a:ext cx="2314863" cy="231486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27F07A2-2656-A96B-CCA3-9B408A58E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6144" y="40907875"/>
            <a:ext cx="1838097" cy="183809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1449F488-B3F6-026A-E0AC-9638EAC109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142" y="41086939"/>
            <a:ext cx="1838097" cy="17876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F3D494-413D-23CE-284C-0C5781909F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29" y="41002395"/>
            <a:ext cx="2605492" cy="195670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8919E32-26B2-8191-FC62-C820CE288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581" y="41254005"/>
            <a:ext cx="4940918" cy="1408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484</Words>
  <Application>Microsoft Office PowerPoint</Application>
  <PresentationFormat>Personalizar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Wingdings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User</cp:lastModifiedBy>
  <cp:revision>10</cp:revision>
  <dcterms:created xsi:type="dcterms:W3CDTF">2024-06-13T14:41:35Z</dcterms:created>
  <dcterms:modified xsi:type="dcterms:W3CDTF">2026-06-02T21:43:38Z</dcterms:modified>
  <dc:language>pt-BR</dc:language>
</cp:coreProperties>
</file>